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71" r:id="rId3"/>
    <p:sldId id="257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External Data with Power Pivot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need to take external data?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Excel is not the only data source.</a:t>
            </a:r>
          </a:p>
          <a:p>
            <a:r>
              <a:rPr lang="en-US" i="1" dirty="0"/>
              <a:t>Most enterprise business data normally stored in serious database systems. </a:t>
            </a:r>
          </a:p>
          <a:p>
            <a:r>
              <a:rPr lang="en-MY" i="1" dirty="0"/>
              <a:t>Besides, data can come from:</a:t>
            </a:r>
          </a:p>
          <a:p>
            <a:pPr lvl="1"/>
            <a:r>
              <a:rPr lang="en-MY" i="1" dirty="0"/>
              <a:t>Vendors or Customers in various industry format, such as CSV, XML, JSON</a:t>
            </a:r>
          </a:p>
          <a:p>
            <a:pPr lvl="1"/>
            <a:r>
              <a:rPr lang="en-MY" i="1" dirty="0"/>
              <a:t>Web or social media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Data from Relational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Loading Data from Relational Databases: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Loading data from SQL Server.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Loading data from Microsoft Access databases.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Loading data from other relational database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Data from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Loading data from external Excel files</a:t>
            </a:r>
          </a:p>
          <a:p>
            <a:r>
              <a:rPr lang="en-US" dirty="0"/>
              <a:t>Loading data from text files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XML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Data from Other Data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Microsoft SQL Azure</a:t>
            </a:r>
          </a:p>
          <a:p>
            <a:r>
              <a:rPr lang="en-US" dirty="0"/>
              <a:t>Web</a:t>
            </a:r>
          </a:p>
          <a:p>
            <a:r>
              <a:rPr lang="en-US" dirty="0" err="1"/>
              <a:t>RestAPI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Refreshing and Managing External Data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1687" cy="4452551"/>
          </a:xfrm>
        </p:spPr>
        <p:txBody>
          <a:bodyPr>
            <a:normAutofit/>
          </a:bodyPr>
          <a:lstStyle/>
          <a:p>
            <a:r>
              <a:rPr lang="en-US" dirty="0"/>
              <a:t>When you load data from an external data source into Power Pivot, you essentially create a static snapshot of that data source at the time of creation.</a:t>
            </a:r>
          </a:p>
          <a:p>
            <a:r>
              <a:rPr lang="en-US" dirty="0"/>
              <a:t>How to refresh external data?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Manually refreshing Power Pivot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Setting up automatic refreshing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Refresh Every X Minutes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Refresh Data When Opening the File</a:t>
            </a:r>
          </a:p>
          <a:p>
            <a:pPr>
              <a:tabLst>
                <a:tab pos="1998663" algn="l"/>
              </a:tabLst>
            </a:pPr>
            <a:r>
              <a:rPr lang="en-US" dirty="0"/>
              <a:t>Preventing Refresh All</a:t>
            </a:r>
          </a:p>
          <a:p>
            <a:pPr>
              <a:tabLst>
                <a:tab pos="1998663" algn="l"/>
              </a:tabLst>
            </a:pPr>
            <a:r>
              <a:rPr lang="en-US" dirty="0"/>
              <a:t>Editing the data connection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695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495</TotalTime>
  <Words>190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Wingdings 3</vt:lpstr>
      <vt:lpstr>Wisp</vt:lpstr>
      <vt:lpstr>Using External Data with Power Pivot</vt:lpstr>
      <vt:lpstr>Why need to take external data?</vt:lpstr>
      <vt:lpstr>Loading Data from Relational Databases</vt:lpstr>
      <vt:lpstr>Loading Data from Files</vt:lpstr>
      <vt:lpstr>Loading Data from Other Data Sources</vt:lpstr>
      <vt:lpstr>Refreshing and Managing External Data Connections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60</cp:revision>
  <dcterms:created xsi:type="dcterms:W3CDTF">2016-07-25T18:28:04Z</dcterms:created>
  <dcterms:modified xsi:type="dcterms:W3CDTF">2023-02-22T00:41:05Z</dcterms:modified>
</cp:coreProperties>
</file>